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55"/>
  </p:notesMasterIdLst>
  <p:sldIdLst>
    <p:sldId id="263" r:id="rId6"/>
    <p:sldId id="336" r:id="rId7"/>
    <p:sldId id="312" r:id="rId8"/>
    <p:sldId id="341" r:id="rId9"/>
    <p:sldId id="342" r:id="rId10"/>
    <p:sldId id="313" r:id="rId11"/>
    <p:sldId id="382" r:id="rId12"/>
    <p:sldId id="340" r:id="rId13"/>
    <p:sldId id="292" r:id="rId14"/>
    <p:sldId id="338" r:id="rId15"/>
    <p:sldId id="314" r:id="rId16"/>
    <p:sldId id="318" r:id="rId17"/>
    <p:sldId id="319" r:id="rId18"/>
    <p:sldId id="321" r:id="rId19"/>
    <p:sldId id="343" r:id="rId20"/>
    <p:sldId id="344" r:id="rId21"/>
    <p:sldId id="345" r:id="rId22"/>
    <p:sldId id="346" r:id="rId23"/>
    <p:sldId id="375" r:id="rId24"/>
    <p:sldId id="376" r:id="rId25"/>
    <p:sldId id="377" r:id="rId26"/>
    <p:sldId id="378" r:id="rId27"/>
    <p:sldId id="380" r:id="rId28"/>
    <p:sldId id="374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8" r:id="rId40"/>
    <p:sldId id="359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1" r:id="rId51"/>
    <p:sldId id="372" r:id="rId52"/>
    <p:sldId id="373" r:id="rId53"/>
    <p:sldId id="381" r:id="rId54"/>
  </p:sldIdLst>
  <p:sldSz cx="4854575" cy="702151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98485" autoAdjust="0"/>
  </p:normalViewPr>
  <p:slideViewPr>
    <p:cSldViewPr>
      <p:cViewPr>
        <p:scale>
          <a:sx n="106" d="100"/>
          <a:sy n="106" d="100"/>
        </p:scale>
        <p:origin x="-3534" y="-222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01" y="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03.07.2017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44538"/>
            <a:ext cx="25717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306"/>
            <a:ext cx="5438140" cy="4466907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01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_________Microsoft_Office_Word_97_-_200321.doc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_________Microsoft_Office_Word_97_-_200330.doc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5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6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6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6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6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7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7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7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2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083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5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88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2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25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2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0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2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6" name="Рисунок 5" descr="28_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6" name="Рисунок 5" descr="29_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6" name="Рисунок 5" descr="31_1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147367" y="12638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47367" y="27243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Untitl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047" y="702444"/>
            <a:ext cx="4392487" cy="62116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pic>
        <p:nvPicPr>
          <p:cNvPr id="6" name="Рисунок 5" descr="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47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571303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11385" y="995363"/>
          <a:ext cx="4248150" cy="511175"/>
        </p:xfrm>
        <a:graphic>
          <a:graphicData uri="http://schemas.openxmlformats.org/presentationml/2006/ole">
            <p:oleObj spid="_x0000_s123907" name="Document" r:id="rId4" imgW="4273593" imgH="518272" progId="Word.Document.8">
              <p:embed/>
            </p:oleObj>
          </a:graphicData>
        </a:graphic>
      </p:graphicFrame>
      <p:sp>
        <p:nvSpPr>
          <p:cNvPr id="10" name="Овал 9"/>
          <p:cNvSpPr/>
          <p:nvPr/>
        </p:nvSpPr>
        <p:spPr bwMode="auto">
          <a:xfrm>
            <a:off x="841175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64753"/>
          <a:ext cx="4286250" cy="385763"/>
        </p:xfrm>
        <a:graphic>
          <a:graphicData uri="http://schemas.openxmlformats.org/presentationml/2006/ole">
            <p:oleObj spid="_x0000_s12493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843111" y="964753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075359" y="415882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062484"/>
          <a:ext cx="4286250" cy="385763"/>
        </p:xfrm>
        <a:graphic>
          <a:graphicData uri="http://schemas.openxmlformats.org/presentationml/2006/ole">
            <p:oleObj spid="_x0000_s125954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699095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41535" y="1062484"/>
          <a:ext cx="4318000" cy="388938"/>
        </p:xfrm>
        <a:graphic>
          <a:graphicData uri="http://schemas.openxmlformats.org/presentationml/2006/ole">
            <p:oleObj spid="_x0000_s126978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205631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0067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3543" y="1206500"/>
          <a:ext cx="4318000" cy="388938"/>
        </p:xfrm>
        <a:graphic>
          <a:graphicData uri="http://schemas.openxmlformats.org/presentationml/2006/ole">
            <p:oleObj spid="_x0000_s128002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483071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5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9055" y="1206500"/>
          <a:ext cx="4318000" cy="388938"/>
        </p:xfrm>
        <a:graphic>
          <a:graphicData uri="http://schemas.openxmlformats.org/presentationml/2006/ole">
            <p:oleObj spid="_x0000_s129026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339055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6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787327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9055" y="990476"/>
          <a:ext cx="4318000" cy="388938"/>
        </p:xfrm>
        <a:graphic>
          <a:graphicData uri="http://schemas.openxmlformats.org/presentationml/2006/ole">
            <p:oleObj spid="_x0000_s13005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275159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7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1851223" y="264666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7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206500"/>
          <a:ext cx="4286250" cy="385763"/>
        </p:xfrm>
        <a:graphic>
          <a:graphicData uri="http://schemas.openxmlformats.org/presentationml/2006/ole">
            <p:oleObj spid="_x0000_s131074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021357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8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715319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8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062484"/>
          <a:ext cx="4286250" cy="385763"/>
        </p:xfrm>
        <a:graphic>
          <a:graphicData uri="http://schemas.openxmlformats.org/presentationml/2006/ole">
            <p:oleObj spid="_x0000_s132098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9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915119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9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64331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_10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18468"/>
          <a:ext cx="4286250" cy="385763"/>
        </p:xfrm>
        <a:graphic>
          <a:graphicData uri="http://schemas.openxmlformats.org/presentationml/2006/ole">
            <p:oleObj spid="_x0000_s133122" name="Document" r:id="rId4" imgW="4273593" imgH="387265" progId="Word.Document.8">
              <p:embed/>
            </p:oleObj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84311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10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355279" y="27186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61578"/>
          <a:ext cx="4318000" cy="388938"/>
        </p:xfrm>
        <a:graphic>
          <a:graphicData uri="http://schemas.openxmlformats.org/presentationml/2006/ole">
            <p:oleObj spid="_x0000_s13517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2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555079" y="96157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11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11263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3071" y="1134492"/>
          <a:ext cx="4286250" cy="385763"/>
        </p:xfrm>
        <a:graphic>
          <a:graphicData uri="http://schemas.openxmlformats.org/presentationml/2006/ole">
            <p:oleObj spid="_x0000_s136194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592857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12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427287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134492"/>
          <a:ext cx="4318000" cy="388938"/>
        </p:xfrm>
        <a:graphic>
          <a:graphicData uri="http://schemas.openxmlformats.org/presentationml/2006/ole">
            <p:oleObj spid="_x0000_s138242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5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643311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13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339055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062484"/>
          <a:ext cx="4318000" cy="388938"/>
        </p:xfrm>
        <a:graphic>
          <a:graphicData uri="http://schemas.openxmlformats.org/presentationml/2006/ole">
            <p:oleObj spid="_x0000_s139266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995239" y="379878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14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90476"/>
          <a:ext cx="4286250" cy="385763"/>
        </p:xfrm>
        <a:graphic>
          <a:graphicData uri="http://schemas.openxmlformats.org/presentationml/2006/ole">
            <p:oleObj spid="_x0000_s14029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067247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15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555079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062484"/>
          <a:ext cx="4286250" cy="385763"/>
        </p:xfrm>
        <a:graphic>
          <a:graphicData uri="http://schemas.openxmlformats.org/presentationml/2006/ole">
            <p:oleObj spid="_x0000_s141314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355279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16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771103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16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90476"/>
          <a:ext cx="4286250" cy="385763"/>
        </p:xfrm>
        <a:graphic>
          <a:graphicData uri="http://schemas.openxmlformats.org/presentationml/2006/ole">
            <p:oleObj spid="_x0000_s142338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19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355279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17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483071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17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36575" y="918468"/>
          <a:ext cx="4318000" cy="388938"/>
        </p:xfrm>
        <a:graphic>
          <a:graphicData uri="http://schemas.openxmlformats.org/presentationml/2006/ole">
            <p:oleObj spid="_x0000_s143362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0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067247" y="29346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18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20315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3071" y="918468"/>
          <a:ext cx="4286250" cy="644525"/>
        </p:xfrm>
        <a:graphic>
          <a:graphicData uri="http://schemas.openxmlformats.org/presentationml/2006/ole">
            <p:oleObj spid="_x0000_s144386" name="Document" r:id="rId3" imgW="4273593" imgH="649640" progId="Word.Document.8">
              <p:embed/>
            </p:oleObj>
          </a:graphicData>
        </a:graphic>
      </p:graphicFrame>
      <p:pic>
        <p:nvPicPr>
          <p:cNvPr id="6" name="Рисунок 5" descr="2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067247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19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84311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19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206500"/>
          <a:ext cx="4286250" cy="385763"/>
        </p:xfrm>
        <a:graphic>
          <a:graphicData uri="http://schemas.openxmlformats.org/presentationml/2006/ole">
            <p:oleObj spid="_x0000_s14541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2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42728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20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699095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73285" y="1278508"/>
          <a:ext cx="4286250" cy="385763"/>
        </p:xfrm>
        <a:graphic>
          <a:graphicData uri="http://schemas.openxmlformats.org/presentationml/2006/ole">
            <p:oleObj spid="_x0000_s146434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283271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21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555079" y="127850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21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209551"/>
          <a:ext cx="4286250" cy="385763"/>
        </p:xfrm>
        <a:graphic>
          <a:graphicData uri="http://schemas.openxmlformats.org/presentationml/2006/ole">
            <p:oleObj spid="_x0000_s148482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5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715319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22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843111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137543"/>
          <a:ext cx="4286250" cy="385763"/>
        </p:xfrm>
        <a:graphic>
          <a:graphicData uri="http://schemas.openxmlformats.org/presentationml/2006/ole">
            <p:oleObj spid="_x0000_s149506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211263" y="365477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23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985886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990476"/>
          <a:ext cx="4286250" cy="385763"/>
        </p:xfrm>
        <a:graphic>
          <a:graphicData uri="http://schemas.openxmlformats.org/presentationml/2006/ole">
            <p:oleObj spid="_x0000_s150530" name="Document" r:id="rId3" imgW="4273593" imgH="387265" progId="Word.Document.8">
              <p:embed/>
            </p:oleObj>
          </a:graphicData>
        </a:graphic>
      </p:graphicFrame>
      <p:pic>
        <p:nvPicPr>
          <p:cNvPr id="6" name="Рисунок 5" descr="2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427287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24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021357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24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990476"/>
          <a:ext cx="4286250" cy="385763"/>
        </p:xfrm>
        <a:graphic>
          <a:graphicData uri="http://schemas.openxmlformats.org/presentationml/2006/ole">
            <p:oleObj spid="_x0000_s159746" name="Document" r:id="rId3" imgW="4273593" imgH="387265" progId="Word.Document.8">
              <p:embed/>
            </p:oleObj>
          </a:graphicData>
        </a:graphic>
      </p:graphicFrame>
      <p:sp>
        <p:nvSpPr>
          <p:cNvPr id="4" name="Овал 3"/>
          <p:cNvSpPr/>
          <p:nvPr/>
        </p:nvSpPr>
        <p:spPr bwMode="auto">
          <a:xfrm>
            <a:off x="1021357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25</a:t>
            </a:r>
          </a:p>
        </p:txBody>
      </p:sp>
      <p:pic>
        <p:nvPicPr>
          <p:cNvPr id="5" name="Рисунок 4" descr="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 bwMode="auto">
          <a:xfrm>
            <a:off x="1995239" y="29346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059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07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19.06.2017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467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6KDV5W64NSFS-550-4157</_dlc_DocId>
    <_dlc_DocIdUrl xmlns="746016b1-ecc9-410e-95eb-a13f7eb3881b">
      <Url>http://port.admnsk.ru/sites/main/sovet/_layouts/DocIdRedir.aspx?ID=6KDV5W64NSFS-550-4157</Url>
      <Description>6KDV5W64NSFS-550-4157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1F8235617DCA448F33DCD40D1A6486" ma:contentTypeVersion="0" ma:contentTypeDescription="Создание документа." ma:contentTypeScope="" ma:versionID="5efe81e9fd60ee2b278698ccc6e46b04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796235-E67D-4691-BCBC-22350AB100E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C65E100-779D-4C7C-BB6D-5C5D6F20F1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A13AC2-461D-4FE2-B963-F05B426BCCBF}">
  <ds:schemaRefs>
    <ds:schemaRef ds:uri="http://schemas.microsoft.com/office/2006/metadata/properties"/>
    <ds:schemaRef ds:uri="http://schemas.microsoft.com/office/infopath/2007/PartnerControls"/>
    <ds:schemaRef ds:uri="746016b1-ecc9-410e-95eb-a13f7eb3881b"/>
  </ds:schemaRefs>
</ds:datastoreItem>
</file>

<file path=customXml/itemProps4.xml><?xml version="1.0" encoding="utf-8"?>
<ds:datastoreItem xmlns:ds="http://schemas.openxmlformats.org/officeDocument/2006/customXml" ds:itemID="{838E325D-61E2-4E05-BAE4-E8A278AE54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7875</TotalTime>
  <Words>530</Words>
  <Application>Microsoft Office PowerPoint</Application>
  <PresentationFormat>Произвольный</PresentationFormat>
  <Paragraphs>194</Paragraphs>
  <Slides>49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ipyzhova</cp:lastModifiedBy>
  <cp:revision>587</cp:revision>
  <cp:lastPrinted>2012-08-27T09:07:18Z</cp:lastPrinted>
  <dcterms:created xsi:type="dcterms:W3CDTF">2008-01-10T06:36:37Z</dcterms:created>
  <dcterms:modified xsi:type="dcterms:W3CDTF">2017-07-03T06:09:51Z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0x010100081F8235617DCA448F33DCD40D1A6486</vt:lpwstr>
  </property>
  <property fmtid="{D5CDD505-2E9C-101B-9397-08002B2CF9AE}" pid="3" name="_dlc_DocIdItemGuid">
    <vt:lpwstr>7e1e5079-6321-43e8-a223-1437cd7f06ef</vt:lpwstr>
  </property>
</Properties>
</file>